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na Komadina" initials="MK" lastIdx="1" clrIdx="0">
    <p:extLst>
      <p:ext uri="{19B8F6BF-5375-455C-9EA6-DF929625EA0E}">
        <p15:presenceInfo xmlns:p15="http://schemas.microsoft.com/office/powerpoint/2012/main" userId="Marina Komadin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5.9.2022.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21848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5.9.2022.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11957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5.9.2022.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44154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5.9.2022.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18404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5.9.2022.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42017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5.9.2022.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16662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5.9.2022.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68969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5.9.2022.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23514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5.9.2022.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98681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5.9.2022.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00064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5.9.2022.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80185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5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148EA-6B88-4171-8B7A-E86F5126C524}" type="datetimeFigureOut">
              <a:rPr lang="hr-HR" smtClean="0"/>
              <a:t>5.9.2022.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97467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48332" y="2407645"/>
            <a:ext cx="9144000" cy="1062598"/>
          </a:xfrm>
        </p:spPr>
        <p:txBody>
          <a:bodyPr/>
          <a:lstStyle/>
          <a:p>
            <a:r>
              <a:rPr lang="hr-HR" b="1" dirty="0" err="1">
                <a:solidFill>
                  <a:srgbClr val="FF0000"/>
                </a:solidFill>
              </a:rPr>
              <a:t>UNIT</a:t>
            </a:r>
            <a:r>
              <a:rPr lang="hr-HR" b="1" dirty="0">
                <a:solidFill>
                  <a:srgbClr val="FF0000"/>
                </a:solidFill>
              </a:rPr>
              <a:t> 1: Who am I?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06153" y="3696167"/>
            <a:ext cx="9144000" cy="1655762"/>
          </a:xfrm>
        </p:spPr>
        <p:txBody>
          <a:bodyPr>
            <a:normAutofit/>
          </a:bodyPr>
          <a:lstStyle/>
          <a:p>
            <a:r>
              <a:rPr lang="hr-HR" sz="5400" dirty="0" err="1"/>
              <a:t>Family</a:t>
            </a:r>
            <a:r>
              <a:rPr lang="hr-HR" sz="5400" dirty="0"/>
              <a:t> </a:t>
            </a:r>
            <a:r>
              <a:rPr lang="hr-HR" sz="5400" dirty="0" err="1"/>
              <a:t>tree</a:t>
            </a:r>
            <a:endParaRPr lang="hr-HR" sz="5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51384">
            <a:off x="886264" y="1035597"/>
            <a:ext cx="3363427" cy="4485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2413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69463FF-9F6C-8D9A-2210-3E2E4B3C89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109" t="11944" r="31485" b="2222"/>
          <a:stretch/>
        </p:blipFill>
        <p:spPr>
          <a:xfrm>
            <a:off x="95249" y="85724"/>
            <a:ext cx="5048251" cy="669488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9ABE3BD-D247-D77C-877F-1E2E7971BF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208" t="20248" r="34851" b="47391"/>
          <a:stretch/>
        </p:blipFill>
        <p:spPr>
          <a:xfrm>
            <a:off x="2310890" y="885824"/>
            <a:ext cx="9643793" cy="5495925"/>
          </a:xfrm>
          <a:prstGeom prst="rect">
            <a:avLst/>
          </a:prstGeom>
          <a:ln w="8890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28883090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F28D1F2-FB25-AAF2-508D-4E357EE9B2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109" t="11944" r="31485" b="2222"/>
          <a:stretch/>
        </p:blipFill>
        <p:spPr>
          <a:xfrm>
            <a:off x="95249" y="85724"/>
            <a:ext cx="5048251" cy="66948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183E634-9ADF-8DF3-A0D2-CDB4C42607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109" t="56013" r="49482" b="5641"/>
          <a:stretch/>
        </p:blipFill>
        <p:spPr>
          <a:xfrm>
            <a:off x="5986461" y="203060"/>
            <a:ext cx="5353051" cy="6271857"/>
          </a:xfrm>
          <a:prstGeom prst="rect">
            <a:avLst/>
          </a:prstGeom>
          <a:ln w="88900">
            <a:solidFill>
              <a:srgbClr val="C00000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48E01F7-45D0-ACA8-7EBE-6280564D5F98}"/>
              </a:ext>
            </a:extLst>
          </p:cNvPr>
          <p:cNvSpPr txBox="1"/>
          <p:nvPr/>
        </p:nvSpPr>
        <p:spPr>
          <a:xfrm>
            <a:off x="7277100" y="1276350"/>
            <a:ext cx="885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Sophie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444315D-BB8B-7016-35AE-434BC0E7F1DC}"/>
              </a:ext>
            </a:extLst>
          </p:cNvPr>
          <p:cNvSpPr txBox="1"/>
          <p:nvPr/>
        </p:nvSpPr>
        <p:spPr>
          <a:xfrm>
            <a:off x="8743950" y="1543050"/>
            <a:ext cx="885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Noah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1345782-9AEF-7859-34AF-33AE9AA610D9}"/>
              </a:ext>
            </a:extLst>
          </p:cNvPr>
          <p:cNvSpPr txBox="1"/>
          <p:nvPr/>
        </p:nvSpPr>
        <p:spPr>
          <a:xfrm>
            <a:off x="7443787" y="1828800"/>
            <a:ext cx="1054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Penelope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7AD7BF5-024F-4717-3F37-2B855BE072B4}"/>
              </a:ext>
            </a:extLst>
          </p:cNvPr>
          <p:cNvSpPr txBox="1"/>
          <p:nvPr/>
        </p:nvSpPr>
        <p:spPr>
          <a:xfrm>
            <a:off x="8498681" y="2051566"/>
            <a:ext cx="885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Ann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8EF0490-31A7-68D5-8CF6-82C7E1A67081}"/>
              </a:ext>
            </a:extLst>
          </p:cNvPr>
          <p:cNvSpPr txBox="1"/>
          <p:nvPr/>
        </p:nvSpPr>
        <p:spPr>
          <a:xfrm>
            <a:off x="8662987" y="2375416"/>
            <a:ext cx="885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Joseph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43391E4-F83A-254F-9BF0-C8531A2114F9}"/>
              </a:ext>
            </a:extLst>
          </p:cNvPr>
          <p:cNvSpPr txBox="1"/>
          <p:nvPr/>
        </p:nvSpPr>
        <p:spPr>
          <a:xfrm>
            <a:off x="9105899" y="2649498"/>
            <a:ext cx="885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Jack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F5A6AB1-3D05-1665-D762-2DC293FA9B19}"/>
              </a:ext>
            </a:extLst>
          </p:cNvPr>
          <p:cNvSpPr txBox="1"/>
          <p:nvPr/>
        </p:nvSpPr>
        <p:spPr>
          <a:xfrm>
            <a:off x="8503443" y="2889171"/>
            <a:ext cx="885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May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5559BDB-B951-6A4C-D21E-7FBF1DE2BAA9}"/>
              </a:ext>
            </a:extLst>
          </p:cNvPr>
          <p:cNvSpPr txBox="1"/>
          <p:nvPr/>
        </p:nvSpPr>
        <p:spPr>
          <a:xfrm>
            <a:off x="9007077" y="3154323"/>
            <a:ext cx="885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Sophie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625CE24-1259-556B-C78D-C6D4C1AA8EEF}"/>
              </a:ext>
            </a:extLst>
          </p:cNvPr>
          <p:cNvSpPr txBox="1"/>
          <p:nvPr/>
        </p:nvSpPr>
        <p:spPr>
          <a:xfrm>
            <a:off x="7574753" y="3411672"/>
            <a:ext cx="885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Tia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12B02EA-E582-47D6-85CB-82329DD95794}"/>
              </a:ext>
            </a:extLst>
          </p:cNvPr>
          <p:cNvSpPr txBox="1"/>
          <p:nvPr/>
        </p:nvSpPr>
        <p:spPr>
          <a:xfrm>
            <a:off x="9007077" y="3727371"/>
            <a:ext cx="885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>
                <a:solidFill>
                  <a:srgbClr val="FF0000"/>
                </a:solidFill>
              </a:rPr>
              <a:t>Ollie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763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  <p:bldP spid="14" grpId="0"/>
      <p:bldP spid="16" grpId="0"/>
      <p:bldP spid="18" grpId="0"/>
      <p:bldP spid="20" grpId="0"/>
      <p:bldP spid="22" grpId="0"/>
      <p:bldP spid="24" grpId="0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5BA1136-9427-A8C0-23EC-2D76D7765E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2109" t="11944" r="31485" b="2222"/>
          <a:stretch/>
        </p:blipFill>
        <p:spPr>
          <a:xfrm>
            <a:off x="283521" y="209203"/>
            <a:ext cx="4907604" cy="6508465"/>
          </a:xfrm>
          <a:prstGeom prst="rect">
            <a:avLst/>
          </a:prstGeom>
        </p:spPr>
      </p:pic>
      <p:pic>
        <p:nvPicPr>
          <p:cNvPr id="8" name="Content Placeholder 5">
            <a:extLst>
              <a:ext uri="{FF2B5EF4-FFF2-40B4-BE49-F238E27FC236}">
                <a16:creationId xmlns:a16="http://schemas.microsoft.com/office/drawing/2014/main" id="{40682390-7EB5-2FB2-D2FE-DC1E084B6E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790" t="52267" r="31839" b="6531"/>
          <a:stretch/>
        </p:blipFill>
        <p:spPr>
          <a:xfrm>
            <a:off x="5534024" y="68873"/>
            <a:ext cx="5381625" cy="6789127"/>
          </a:xfrm>
          <a:prstGeom prst="rect">
            <a:avLst/>
          </a:prstGeom>
          <a:ln w="66675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37364220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97CEE05-96AD-3CC1-D924-BD2B4C8900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624" t="18610" r="34610" b="8846"/>
          <a:stretch/>
        </p:blipFill>
        <p:spPr>
          <a:xfrm>
            <a:off x="390526" y="0"/>
            <a:ext cx="4648200" cy="63722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F0DEF1E-1C3D-F18E-ED37-48F3260E27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624" t="24233" r="49432" b="59068"/>
          <a:stretch/>
        </p:blipFill>
        <p:spPr>
          <a:xfrm>
            <a:off x="5114928" y="952500"/>
            <a:ext cx="6457947" cy="4059284"/>
          </a:xfrm>
          <a:prstGeom prst="rect">
            <a:avLst/>
          </a:prstGeom>
          <a:ln w="88900">
            <a:solidFill>
              <a:srgbClr val="C00000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EDCE666-7624-7484-5D0D-1D9E96F32499}"/>
              </a:ext>
            </a:extLst>
          </p:cNvPr>
          <p:cNvSpPr txBox="1"/>
          <p:nvPr/>
        </p:nvSpPr>
        <p:spPr>
          <a:xfrm>
            <a:off x="8048624" y="2141620"/>
            <a:ext cx="12287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i="1" dirty="0" err="1">
                <a:solidFill>
                  <a:srgbClr val="FF0000"/>
                </a:solidFill>
              </a:rPr>
              <a:t>Harry’s</a:t>
            </a:r>
            <a:endParaRPr lang="en-GB" sz="2400" i="1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CA00E42-92DD-312E-A645-9701B14CE7DB}"/>
              </a:ext>
            </a:extLst>
          </p:cNvPr>
          <p:cNvSpPr txBox="1"/>
          <p:nvPr/>
        </p:nvSpPr>
        <p:spPr>
          <a:xfrm>
            <a:off x="6267449" y="2682445"/>
            <a:ext cx="12287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i="1" dirty="0" err="1">
                <a:solidFill>
                  <a:srgbClr val="FF0000"/>
                </a:solidFill>
              </a:rPr>
              <a:t>Charlie’s</a:t>
            </a:r>
            <a:endParaRPr lang="en-GB" sz="2400" i="1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2045B0C-6D29-761A-C779-ECE16DA5217B}"/>
              </a:ext>
            </a:extLst>
          </p:cNvPr>
          <p:cNvSpPr txBox="1"/>
          <p:nvPr/>
        </p:nvSpPr>
        <p:spPr>
          <a:xfrm>
            <a:off x="6267449" y="3144110"/>
            <a:ext cx="12287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i="1" dirty="0" err="1">
                <a:solidFill>
                  <a:srgbClr val="FF0000"/>
                </a:solidFill>
              </a:rPr>
              <a:t>Harry’s</a:t>
            </a:r>
            <a:endParaRPr lang="en-GB" sz="2400" i="1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851B991-6E3D-B136-90FD-E37A9B18EB71}"/>
              </a:ext>
            </a:extLst>
          </p:cNvPr>
          <p:cNvSpPr txBox="1"/>
          <p:nvPr/>
        </p:nvSpPr>
        <p:spPr>
          <a:xfrm>
            <a:off x="7534275" y="3677510"/>
            <a:ext cx="12287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i="1" dirty="0" err="1">
                <a:solidFill>
                  <a:srgbClr val="FF0000"/>
                </a:solidFill>
              </a:rPr>
              <a:t>Harry’s</a:t>
            </a:r>
            <a:endParaRPr lang="en-GB" sz="2400" i="1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27BC240-7843-4469-D5E2-41D889F7B2FC}"/>
              </a:ext>
            </a:extLst>
          </p:cNvPr>
          <p:cNvSpPr txBox="1"/>
          <p:nvPr/>
        </p:nvSpPr>
        <p:spPr>
          <a:xfrm>
            <a:off x="7572375" y="4215757"/>
            <a:ext cx="12287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i="1" dirty="0" err="1">
                <a:solidFill>
                  <a:srgbClr val="FF0000"/>
                </a:solidFill>
              </a:rPr>
              <a:t>Charlie’s</a:t>
            </a:r>
            <a:endParaRPr lang="en-GB" sz="24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482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  <p:bldP spid="14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ED45780-AE97-5E9B-3786-0AFCE0F5FC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5624" t="18611" r="34610" b="8924"/>
          <a:stretch/>
        </p:blipFill>
        <p:spPr>
          <a:xfrm>
            <a:off x="293334" y="196849"/>
            <a:ext cx="4704279" cy="6442075"/>
          </a:xfrm>
          <a:prstGeom prst="rect">
            <a:avLst/>
          </a:prstGeom>
        </p:spPr>
      </p:pic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9DDAF084-3193-B00D-D458-A52A27C2CB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624" t="40815" r="40351" b="43053"/>
          <a:stretch/>
        </p:blipFill>
        <p:spPr>
          <a:xfrm>
            <a:off x="2703903" y="2943225"/>
            <a:ext cx="8675267" cy="32766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5DC1E46-A7BF-3AB8-9C1F-C71EC7B5E005}"/>
              </a:ext>
            </a:extLst>
          </p:cNvPr>
          <p:cNvSpPr txBox="1"/>
          <p:nvPr/>
        </p:nvSpPr>
        <p:spPr>
          <a:xfrm>
            <a:off x="4229101" y="3848099"/>
            <a:ext cx="571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FF0000"/>
                </a:solidFill>
              </a:rPr>
              <a:t>⃝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7F44C3B-97A0-9F09-CBF5-76DFBA37FD8F}"/>
              </a:ext>
            </a:extLst>
          </p:cNvPr>
          <p:cNvSpPr txBox="1"/>
          <p:nvPr/>
        </p:nvSpPr>
        <p:spPr>
          <a:xfrm>
            <a:off x="4613357" y="4178586"/>
            <a:ext cx="571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FF0000"/>
                </a:solidFill>
              </a:rPr>
              <a:t>⃝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F832A04-BEDB-2500-6809-5494DE1DAA68}"/>
              </a:ext>
            </a:extLst>
          </p:cNvPr>
          <p:cNvSpPr txBox="1"/>
          <p:nvPr/>
        </p:nvSpPr>
        <p:spPr>
          <a:xfrm>
            <a:off x="7523270" y="4581525"/>
            <a:ext cx="571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FF0000"/>
                </a:solidFill>
              </a:rPr>
              <a:t>⃝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CE2BDC9-3AE9-DB21-8A82-98C62988CB5D}"/>
              </a:ext>
            </a:extLst>
          </p:cNvPr>
          <p:cNvSpPr txBox="1"/>
          <p:nvPr/>
        </p:nvSpPr>
        <p:spPr>
          <a:xfrm>
            <a:off x="5688941" y="4988211"/>
            <a:ext cx="571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FF0000"/>
                </a:solidFill>
              </a:rPr>
              <a:t>⃝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941FE9E-710F-4851-9207-134717A00145}"/>
              </a:ext>
            </a:extLst>
          </p:cNvPr>
          <p:cNvSpPr txBox="1"/>
          <p:nvPr/>
        </p:nvSpPr>
        <p:spPr>
          <a:xfrm>
            <a:off x="7041537" y="5367546"/>
            <a:ext cx="7022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rgbClr val="FF0000"/>
                </a:solidFill>
              </a:rPr>
              <a:t>⃝</a:t>
            </a:r>
          </a:p>
        </p:txBody>
      </p:sp>
    </p:spTree>
    <p:extLst>
      <p:ext uri="{BB962C8B-B14F-4D97-AF65-F5344CB8AC3E}">
        <p14:creationId xmlns:p14="http://schemas.microsoft.com/office/powerpoint/2010/main" val="826356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3" grpId="0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679</TotalTime>
  <Words>29</Words>
  <Application>Microsoft Office PowerPoint</Application>
  <PresentationFormat>Widescreen</PresentationFormat>
  <Paragraphs>22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UNIT 1: Who am I?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1: Who am I?</dc:title>
  <dc:creator>Marina Komadina</dc:creator>
  <cp:lastModifiedBy>Sanja Ivoš</cp:lastModifiedBy>
  <cp:revision>52</cp:revision>
  <dcterms:created xsi:type="dcterms:W3CDTF">2020-09-19T11:02:00Z</dcterms:created>
  <dcterms:modified xsi:type="dcterms:W3CDTF">2022-09-04T22:06:57Z</dcterms:modified>
</cp:coreProperties>
</file>